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9"/>
  </p:notesMasterIdLst>
  <p:sldIdLst>
    <p:sldId id="364" r:id="rId2"/>
    <p:sldId id="362" r:id="rId3"/>
    <p:sldId id="330" r:id="rId4"/>
    <p:sldId id="332" r:id="rId5"/>
    <p:sldId id="333" r:id="rId6"/>
    <p:sldId id="334" r:id="rId7"/>
    <p:sldId id="358" r:id="rId8"/>
    <p:sldId id="352" r:id="rId9"/>
    <p:sldId id="353" r:id="rId10"/>
    <p:sldId id="355" r:id="rId11"/>
    <p:sldId id="359" r:id="rId12"/>
    <p:sldId id="356" r:id="rId13"/>
    <p:sldId id="357" r:id="rId14"/>
    <p:sldId id="348" r:id="rId15"/>
    <p:sldId id="349" r:id="rId16"/>
    <p:sldId id="350" r:id="rId17"/>
    <p:sldId id="36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49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8" d="100"/>
          <a:sy n="68" d="100"/>
        </p:scale>
        <p:origin x="-7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F8F35-C5BF-46A2-B774-AD06CA4FDAAD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EEFA5-F547-46E3-9571-56B15DD1B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84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2FBB3-922F-4592-A7F2-900C350F67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50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30CC3-657A-499C-A5EF-DE061230257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787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30CC3-657A-499C-A5EF-DE061230257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787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="1" dirty="0" smtClean="0"/>
              <a:t>একক কাজে</a:t>
            </a:r>
            <a:r>
              <a:rPr lang="bn-BD" b="1" baseline="0" dirty="0" smtClean="0"/>
              <a:t> সময় ২/৩ মিঃ দেয়া যেতে পারে । কাজ শিক্ষক নিজে তদারকী করবেন ।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08C8C-EBEF-4A41-93B0-7ED02E5C1B6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59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জোড়ায় কাজে</a:t>
            </a:r>
            <a:r>
              <a:rPr lang="bn-BD" b="1" baseline="0" dirty="0" smtClean="0"/>
              <a:t> সময় ২/৩ মিঃ দেয়া যেতে পারে । কাজ শিক্ষক নিজে তদারকী করবেন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6200C-99E9-4537-9C9B-DECB374319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853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53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53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" y="6268244"/>
            <a:ext cx="807244" cy="518318"/>
          </a:xfrm>
          <a:blipFill>
            <a:blip r:embed="rId2"/>
            <a:tile tx="0" ty="0" sx="100000" sy="100000" flip="none" algn="tl"/>
          </a:blipFill>
        </p:spPr>
        <p:txBody>
          <a:bodyPr/>
          <a:lstStyle>
            <a:lvl1pPr>
              <a:defRPr sz="1200" b="1">
                <a:solidFill>
                  <a:schemeClr val="tx1"/>
                </a:solidFill>
              </a:defRPr>
            </a:lvl1pPr>
          </a:lstStyle>
          <a:p>
            <a:fld id="{98F977FE-2F4B-431D-98E8-5C3D85CCDB20}" type="datetime10">
              <a:rPr lang="bn-BD" smtClean="0"/>
              <a:pPr/>
              <a:t>সোমবার, 29 এপ্রিল, 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07987" y="6268243"/>
            <a:ext cx="564952" cy="428230"/>
          </a:xfrm>
          <a:blipFill>
            <a:blip r:embed="rId2"/>
            <a:tile tx="0" ty="0" sx="100000" sy="100000" flip="none" algn="tl"/>
          </a:blip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/>
          <a:lstStyle>
            <a:lvl1pPr>
              <a:defRPr sz="2000">
                <a:solidFill>
                  <a:srgbClr val="FF0000"/>
                </a:solidFill>
              </a:defRPr>
            </a:lvl1pPr>
          </a:lstStyle>
          <a:p>
            <a:pPr algn="ctr"/>
            <a:r>
              <a:rPr lang="bn-BD" dirty="0" smtClean="0">
                <a:solidFill>
                  <a:schemeClr val="tx1"/>
                </a:solidFill>
              </a:rPr>
              <a:t> </a:t>
            </a:r>
            <a:r>
              <a:rPr lang="bn-BD" dirty="0" smtClean="0"/>
              <a:t>  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0" y="773709"/>
            <a:ext cx="12192000" cy="28575"/>
          </a:xfrm>
          <a:prstGeom prst="line">
            <a:avLst/>
          </a:prstGeom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1379993" y="0"/>
            <a:ext cx="4763" cy="6858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807244" y="0"/>
            <a:ext cx="4763" cy="6858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flipV="1">
            <a:off x="0" y="6157915"/>
            <a:ext cx="12192000" cy="28575"/>
          </a:xfrm>
          <a:prstGeom prst="line">
            <a:avLst/>
          </a:prstGeom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 userDrawn="1"/>
        </p:nvSpPr>
        <p:spPr>
          <a:xfrm>
            <a:off x="1066206" y="6268245"/>
            <a:ext cx="10190559" cy="518319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 smtClean="0">
                <a:solidFill>
                  <a:schemeClr val="tx1"/>
                </a:solidFill>
              </a:rPr>
              <a:t>মোঃ সাইফুল ইসলাম, </a:t>
            </a:r>
            <a:r>
              <a:rPr lang="bn-BD" sz="2400" b="1" dirty="0" smtClean="0">
                <a:solidFill>
                  <a:schemeClr val="tx1"/>
                </a:solidFill>
              </a:rPr>
              <a:t>সহকারী শিক্ষক (ইসলাম শিক্ষা), </a:t>
            </a:r>
            <a:r>
              <a:rPr lang="bn-BD" sz="2000" b="1" dirty="0" smtClean="0">
                <a:solidFill>
                  <a:schemeClr val="tx1"/>
                </a:solidFill>
              </a:rPr>
              <a:t>সোনামুখী উচ্চ বিদ্যালয়, আক্কেলপুর, জয়পুরহাট।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1" name="Action Button: Home 20">
            <a:hlinkClick r:id="" action="ppaction://hlinkshowjump?jump=firstslide" highlightClick="1"/>
          </p:cNvPr>
          <p:cNvSpPr/>
          <p:nvPr userDrawn="1"/>
        </p:nvSpPr>
        <p:spPr>
          <a:xfrm>
            <a:off x="45828" y="61319"/>
            <a:ext cx="715589" cy="644923"/>
          </a:xfrm>
          <a:prstGeom prst="actionButtonHome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Action Button: Information 21">
            <a:hlinkClick r:id="" action="ppaction://hlinkshowjump?jump=endshow" highlightClick="1"/>
          </p:cNvPr>
          <p:cNvSpPr/>
          <p:nvPr userDrawn="1"/>
        </p:nvSpPr>
        <p:spPr>
          <a:xfrm>
            <a:off x="11442700" y="32742"/>
            <a:ext cx="711200" cy="630634"/>
          </a:xfrm>
          <a:prstGeom prst="actionButtonInformation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Rounded Rectangle 22"/>
          <p:cNvSpPr/>
          <p:nvPr userDrawn="1"/>
        </p:nvSpPr>
        <p:spPr>
          <a:xfrm>
            <a:off x="88900" y="1024670"/>
            <a:ext cx="660400" cy="4914901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cmpd="dbl">
            <a:solidFill>
              <a:srgbClr val="0000FF"/>
            </a:solidFill>
          </a:ln>
          <a:effectLst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4400" dirty="0" smtClean="0">
                <a:solidFill>
                  <a:schemeClr val="tx1"/>
                </a:solidFill>
              </a:rPr>
              <a:t>নবম </a:t>
            </a:r>
            <a:r>
              <a:rPr lang="bn-BD" sz="4400" dirty="0" err="1" smtClean="0">
                <a:solidFill>
                  <a:schemeClr val="tx1"/>
                </a:solidFill>
              </a:rPr>
              <a:t>শ্রেণি</a:t>
            </a:r>
            <a:r>
              <a:rPr lang="bn-BD" sz="4400" dirty="0" smtClean="0">
                <a:solidFill>
                  <a:schemeClr val="tx1"/>
                </a:solidFill>
              </a:rPr>
              <a:t>, ইসলাম</a:t>
            </a:r>
            <a:r>
              <a:rPr lang="bn-BD" sz="4400" baseline="0" dirty="0" smtClean="0">
                <a:solidFill>
                  <a:schemeClr val="tx1"/>
                </a:solidFill>
              </a:rPr>
              <a:t> শিক্ষা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 userDrawn="1"/>
        </p:nvSpPr>
        <p:spPr>
          <a:xfrm>
            <a:off x="11481481" y="952370"/>
            <a:ext cx="564952" cy="504745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2800" b="1" cap="none" spc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“লেখা</a:t>
            </a:r>
            <a:r>
              <a:rPr lang="bn-BD" sz="2800" b="1" cap="none" spc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পড়া যে জানে সর্ব লোকে তারে মানে”</a:t>
            </a:r>
            <a:endParaRPr lang="en-US" sz="2800" b="1" cap="none" spc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32420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2827605" y="6375830"/>
            <a:ext cx="7413675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রফিকুল ইসলাম, শিক্ষক  জনার কেঁওচিয়া আদর্শ উচ্চ বিদ্যালয়। সাতকানিয়া,চট্টগ্রাম ।</a:t>
            </a:r>
            <a:endParaRPr lang="en-US" sz="2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flowerruler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8821566" y="3297555"/>
            <a:ext cx="6458006" cy="28286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Picture 6" descr="flowerruler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-3126594" y="3230419"/>
            <a:ext cx="6458006" cy="28286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Picture 7" descr="flowerruler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4322" y="1416"/>
            <a:ext cx="11665293" cy="208570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pic>
        <p:nvPicPr>
          <p:cNvPr id="9" name="Picture 8" descr="flowerruler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2179" y="6633730"/>
            <a:ext cx="11665293" cy="20857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95855-0F3E-4DC9-868C-67799B006E94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5.jpeg"/><Relationship Id="rId4" Type="http://schemas.openxmlformats.org/officeDocument/2006/relationships/image" Target="../media/image1.jpeg"/><Relationship Id="rId9" Type="http://schemas.openxmlformats.org/officeDocument/2006/relationships/audio" Target="../media/audio10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2946400" y="1648344"/>
            <a:ext cx="8534400" cy="457445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8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ctg\Pictures\Awaed Imaje\0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3" t="18004" r="7198" b="307"/>
          <a:stretch/>
        </p:blipFill>
        <p:spPr bwMode="auto">
          <a:xfrm>
            <a:off x="815925" y="1534141"/>
            <a:ext cx="2496235" cy="48028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09600" y="470647"/>
            <a:ext cx="10972800" cy="605118"/>
          </a:xfrm>
          <a:prstGeom prst="rect">
            <a:avLst/>
          </a:prstGeom>
          <a:noFill/>
        </p:spPr>
        <p:txBody>
          <a:bodyPr wrap="square" lIns="68086" tIns="34043" rIns="68086" bIns="34043" rtlCol="0">
            <a:prstTxWarp prst="textPlain">
              <a:avLst/>
            </a:prstTxWarp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ক্লাশে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bn-IN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8"/>
          <a:stretch/>
        </p:blipFill>
        <p:spPr>
          <a:xfrm>
            <a:off x="18966" y="198"/>
            <a:ext cx="6077034" cy="681298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0"/>
          <a:stretch/>
        </p:blipFill>
        <p:spPr>
          <a:xfrm>
            <a:off x="6096000" y="0"/>
            <a:ext cx="6128512" cy="681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46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8869" y="798733"/>
            <a:ext cx="31136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রাসুল (সাঃ) বলেন- 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95188" y="233289"/>
            <a:ext cx="39837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আখলাকে হামিদার গুরুত্ব</a:t>
            </a:r>
            <a:endParaRPr lang="en-US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839373" y="4160910"/>
            <a:ext cx="10625795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‘কিয়ামতের দিন দাঁড়িপাল্লায় সবচেয়ে ভারী জিনিস হবে মুমিনের চরিত্র’ ।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(তিরমিযি)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8461" y="1027630"/>
            <a:ext cx="2808094" cy="25989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558020" y="5159718"/>
            <a:ext cx="11132233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রাসুল (সাঃ)  আরও বলেন- ‘তোমাদের মধ্যে ঐব্যক্তি  আমার নিকট সবচেয়ে প্রীয় যার চরিত্র উত্তম’।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(বোখারী-মুসলিম) 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18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2425895" y="4616548"/>
            <a:ext cx="7027595" cy="79216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আখলাকে হামিদার পাঁচটি গুরুত্ব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লিখ 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096860" y="440789"/>
            <a:ext cx="2935793" cy="445476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Wave1">
              <a:avLst>
                <a:gd name="adj1" fmla="val 1168"/>
                <a:gd name="adj2" fmla="val 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dirty="0" err="1" smtClean="0">
                <a:ln w="0"/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400" b="1" dirty="0" smtClean="0">
                <a:ln w="0"/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sz="4400" b="1" dirty="0" smtClean="0">
                <a:ln w="0"/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200" b="1" spc="51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200" b="1" spc="5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321" y="1113692"/>
            <a:ext cx="4334414" cy="2961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121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95188" y="233289"/>
            <a:ext cx="39837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আখলাকে হামিদার গুরুত্ব</a:t>
            </a:r>
            <a:endParaRPr lang="en-US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487681" y="1558389"/>
            <a:ext cx="5505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মহানবী সাঃ পরিপূর্ণ সচ্চরিত্রের প্রতীক ছিলেন । 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Computer City\Pictures\ইসলামি কালিওগ্রাফি\320044_233489776708860_100001435196398_684071_634603602_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9" t="9883" r="19600" b="18111"/>
          <a:stretch/>
        </p:blipFill>
        <p:spPr bwMode="auto">
          <a:xfrm>
            <a:off x="8918916" y="1111347"/>
            <a:ext cx="2700997" cy="223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d. Yunus Azad\Desktop\Mobile pic\IMG_2558475141457696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8986" b="8544"/>
          <a:stretch/>
        </p:blipFill>
        <p:spPr bwMode="auto">
          <a:xfrm>
            <a:off x="6175718" y="1139482"/>
            <a:ext cx="2546252" cy="2219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7681" y="3176174"/>
            <a:ext cx="39858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এ বিষয়ে আল্লাহতায়ালা বলেন- 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ctg\Pictures\DAWNLOAD\Screenshot_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687" y="4118245"/>
            <a:ext cx="6704732" cy="108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70561" y="5117516"/>
            <a:ext cx="1090715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তোমাদের জন্য আল্লাহর রাসুলের জীবনে রয়েছে উত্তম আদর্শ’।(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সূরা আল আহযাব- ২১)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32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3952" y="812802"/>
            <a:ext cx="11075962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মহানবী সাঃ এর চরিত্রের মাধ্যে সদাচারণের গুণগুলো পরিপূর্ণভাবে প্রতিফলিত হয়েছে  ।  তিনি নিজেই ঘোষণা করেন-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C:\Users\ctg\Pictures\DAWNLOAD\Screenshot_4ৈৈ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523" y="2467561"/>
            <a:ext cx="4447067" cy="106342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40899" y="4132777"/>
            <a:ext cx="10217833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আমি উত্তম চরিত্রিক গুণাবলি পরিপূর্ণ করার উদ্দেশ্যেই প্রেরিত হয়েছি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’।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(ইবনে মাজাহ)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83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064000" y="457200"/>
            <a:ext cx="4572000" cy="685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4911" y="5073134"/>
            <a:ext cx="11448968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আখলাকে হামিদা নিজেদের মধ্যে কীভাবে প্রতিফলন ঘটানো সম্ভব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? ব্যাখ্যা কর ।</a:t>
            </a:r>
            <a:endParaRPr lang="en-US" sz="3600" dirty="0"/>
          </a:p>
        </p:txBody>
      </p:sp>
      <p:pic>
        <p:nvPicPr>
          <p:cNvPr id="11" name="Picture 10" descr="Lama-Photo-08-July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8503" y="1214508"/>
            <a:ext cx="5069060" cy="36207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6349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066800"/>
            <a:ext cx="10761785" cy="4504006"/>
          </a:xfrm>
          <a:noFill/>
        </p:spPr>
        <p:txBody>
          <a:bodyPr>
            <a:noAutofit/>
          </a:bodyPr>
          <a:lstStyle/>
          <a:p>
            <a:pPr>
              <a:buNone/>
            </a:pP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                                                        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 marL="1200150" lvl="1" indent="-742950">
              <a:buFont typeface="+mj-lt"/>
              <a:buAutoNum type="arabicPeriod"/>
            </a:pP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মানবসেবা কোন ধরণের আখলাক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marL="1200150" lvl="1" indent="-742950">
              <a:buFont typeface="+mj-lt"/>
              <a:buAutoNum type="arabicPeriod"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আল্লাহর আদেশ নিষেধ পালন করা কোন ধরণের কাজ ?	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marL="1200150" lvl="1" indent="-742950">
              <a:buFont typeface="+mj-lt"/>
              <a:buAutoNum type="arabicPeriod"/>
            </a:pP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আখলাকে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হামিদা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কেন অর্জন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?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	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marL="1200150" lvl="1" indent="-742950">
              <a:buFont typeface="+mj-lt"/>
              <a:buAutoNum type="arabicPeriod"/>
            </a:pP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আখলা্কে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হামিদার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ফলাফল কী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?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	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marL="1200150" lvl="1" indent="-742950">
              <a:buFont typeface="+mj-lt"/>
              <a:buAutoNum type="arabicPeriod"/>
            </a:pP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সহপাঠীদের কল্যাণে কাজকরা কোন ধরণের আখলাক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		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187484" y="370450"/>
            <a:ext cx="3057378" cy="614289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IN" sz="5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5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54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61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57" y="271626"/>
            <a:ext cx="11535508" cy="6283919"/>
          </a:xfrm>
          <a:prstGeom prst="rect">
            <a:avLst/>
          </a:prstGeom>
        </p:spPr>
      </p:pic>
      <p:sp>
        <p:nvSpPr>
          <p:cNvPr id="3" name="TextBox 1"/>
          <p:cNvSpPr>
            <a:spLocks noChangeArrowheads="1"/>
          </p:cNvSpPr>
          <p:nvPr/>
        </p:nvSpPr>
        <p:spPr bwMode="auto">
          <a:xfrm>
            <a:off x="3759201" y="76200"/>
            <a:ext cx="4074583" cy="1021556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B6DCD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497436" y="5188634"/>
            <a:ext cx="11235019" cy="14465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আখলাকে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হামিদা আমাদের ব্যক্তিগত জীবনে কতটুকু গুরুত্বপূর্ণ বর্ণনা কর ।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419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5" y="269630"/>
            <a:ext cx="11563643" cy="62999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57758" y="2285147"/>
            <a:ext cx="7661491" cy="2314987"/>
          </a:xfrm>
          <a:prstGeom prst="rect">
            <a:avLst/>
          </a:prstGeom>
          <a:noFill/>
        </p:spPr>
        <p:txBody>
          <a:bodyPr wrap="none" rtlCol="0">
            <a:prstTxWarp prst="textWave1">
              <a:avLst>
                <a:gd name="adj1" fmla="val 13715"/>
                <a:gd name="adj2" fmla="val 0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72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bn-IN" sz="7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08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943419" y="304800"/>
            <a:ext cx="2743200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17099" y="3164307"/>
            <a:ext cx="5678903" cy="26468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রফিকুল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</a:p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সিনিয়র  শিক্ষক  </a:t>
            </a:r>
            <a:endParaRPr lang="bn-BD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জনার কেঁওচিয়া আদর্শ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উচ্চ বিদ্যালয়</a:t>
            </a:r>
          </a:p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সাতকানিয়া,চট্রগ্রাম ।</a:t>
            </a:r>
          </a:p>
          <a:p>
            <a:pPr algn="ctr"/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মোবাইল-০১৮১৭-৭১৫৬৭৭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/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০১৯৯১৯-৪৭৪০২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E-mail-</a:t>
            </a:r>
            <a:r>
              <a:rPr lang="bn-BD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rafiquljkahs</a:t>
            </a:r>
            <a:r>
              <a:rPr lang="bn-BD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bn-BD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4801" y="1095591"/>
            <a:ext cx="5830583" cy="54984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315019" y="1285373"/>
            <a:ext cx="0" cy="523369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705603" y="1110921"/>
            <a:ext cx="5079999" cy="54984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6459399" y="1285373"/>
            <a:ext cx="0" cy="523369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1271188"/>
            <a:ext cx="4775200" cy="5129612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19" name="TextBox 18"/>
          <p:cNvSpPr txBox="1"/>
          <p:nvPr/>
        </p:nvSpPr>
        <p:spPr>
          <a:xfrm>
            <a:off x="8578347" y="5345676"/>
            <a:ext cx="1784855" cy="369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bn-BD" b="1" dirty="0">
                <a:latin typeface="NikoshBAN" pitchFamily="2" charset="0"/>
                <a:cs typeface="NikoshBAN" pitchFamily="2" charset="0"/>
              </a:rPr>
              <a:t>সময়ঃ- ৫০ মিঃ</a:t>
            </a:r>
          </a:p>
        </p:txBody>
      </p:sp>
      <p:pic>
        <p:nvPicPr>
          <p:cNvPr id="3074" name="Picture 2" descr="C:\Users\Computer City\Pictures\uploading\29793270_1855147944778382_8555635508368027994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587" y="1285373"/>
            <a:ext cx="2174060" cy="184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39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819" y="1308293"/>
            <a:ext cx="4375054" cy="3281291"/>
          </a:xfrm>
          <a:prstGeom prst="rect">
            <a:avLst/>
          </a:prstGeom>
          <a:ln cap="rnd" cmpd="dbl">
            <a:solidFill>
              <a:schemeClr val="tx1"/>
            </a:solidFill>
          </a:ln>
        </p:spPr>
      </p:pic>
      <p:sp>
        <p:nvSpPr>
          <p:cNvPr id="8" name="Rounded Rectangle 7"/>
          <p:cNvSpPr/>
          <p:nvPr/>
        </p:nvSpPr>
        <p:spPr>
          <a:xfrm>
            <a:off x="3341861" y="386053"/>
            <a:ext cx="5830275" cy="55648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ছবিটি দেখ এবং চিন্তাকরে বল  </a:t>
            </a:r>
            <a:endParaRPr lang="en-US" sz="3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339" y="1296574"/>
            <a:ext cx="4700783" cy="3227871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Rectangle 5"/>
          <p:cNvSpPr/>
          <p:nvPr/>
        </p:nvSpPr>
        <p:spPr>
          <a:xfrm>
            <a:off x="1871004" y="4939005"/>
            <a:ext cx="2841674" cy="757238"/>
          </a:xfrm>
          <a:prstGeom prst="rect">
            <a:avLst/>
          </a:prstGeom>
          <a:solidFill>
            <a:srgbClr val="CCECFF"/>
          </a:solidFill>
          <a:ln>
            <a:solidFill>
              <a:srgbClr val="0066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নামাজ আদায় করা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32321" y="4713922"/>
            <a:ext cx="3371851" cy="757238"/>
          </a:xfrm>
          <a:prstGeom prst="rect">
            <a:avLst/>
          </a:prstGeom>
          <a:solidFill>
            <a:srgbClr val="CCECFF"/>
          </a:solidFill>
          <a:ln>
            <a:solidFill>
              <a:srgbClr val="0066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আহত ব্যক্তিকে হাশপাতালে  নিয়ে যাওয়া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15397" y="5346969"/>
            <a:ext cx="5777427" cy="757238"/>
          </a:xfrm>
          <a:prstGeom prst="rect">
            <a:avLst/>
          </a:prstGeom>
          <a:solidFill>
            <a:srgbClr val="CCECFF"/>
          </a:solidFill>
          <a:ln>
            <a:solidFill>
              <a:srgbClr val="0066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উক্ত কার্যাদী কোন চরিত্রের অন্তর্ভূক্ত ?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03522" y="5220359"/>
            <a:ext cx="2447777" cy="757238"/>
          </a:xfrm>
          <a:prstGeom prst="rect">
            <a:avLst/>
          </a:prstGeom>
          <a:solidFill>
            <a:srgbClr val="CCECFF"/>
          </a:solidFill>
          <a:ln>
            <a:solidFill>
              <a:srgbClr val="0066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ভাল চরিত্র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83017" y="5262561"/>
            <a:ext cx="3924885" cy="757238"/>
          </a:xfrm>
          <a:prstGeom prst="rect">
            <a:avLst/>
          </a:prstGeom>
          <a:solidFill>
            <a:srgbClr val="CCECFF"/>
          </a:solidFill>
          <a:ln>
            <a:solidFill>
              <a:srgbClr val="0066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ভাল চরিত্রকে আরবীতে কী বলে ? 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61319" y="5339898"/>
            <a:ext cx="3193365" cy="757238"/>
          </a:xfrm>
          <a:prstGeom prst="rect">
            <a:avLst/>
          </a:prstGeom>
          <a:solidFill>
            <a:srgbClr val="CCECFF"/>
          </a:solidFill>
          <a:ln>
            <a:solidFill>
              <a:srgbClr val="0066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আখলাকে হামিদা  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4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81687" y="1001151"/>
            <a:ext cx="9347200" cy="5029200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</a:t>
            </a:r>
            <a:endParaRPr lang="bn-BD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পাঠ- </a:t>
            </a:r>
          </a:p>
          <a:p>
            <a:pPr marL="0" indent="0" algn="ctr">
              <a:buNone/>
            </a:pPr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আখলাকে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হামিদা</a:t>
            </a:r>
            <a:endParaRPr lang="en-US" sz="6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  -  ০৪ </a:t>
            </a:r>
          </a:p>
          <a:p>
            <a:pPr marL="0" indent="0" algn="ctr">
              <a:buNone/>
            </a:pP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 - ০১</a:t>
            </a:r>
          </a:p>
          <a:p>
            <a:pPr marL="0" indent="0" algn="ctr">
              <a:buNone/>
            </a:pP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পৃষ্ঠা  - ৭৯</a:t>
            </a:r>
          </a:p>
          <a:p>
            <a:pPr marL="0" indent="0" algn="ctr">
              <a:buNone/>
            </a:pPr>
            <a:endParaRPr lang="en-US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endParaRPr lang="en-US" sz="6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endParaRPr lang="bn-BD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BD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1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1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											</a:t>
            </a:r>
            <a:endParaRPr lang="en-US" sz="1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1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|</a:t>
            </a:r>
          </a:p>
          <a:p>
            <a:endParaRPr lang="en-US" sz="1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1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13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37624" y="314496"/>
            <a:ext cx="11277600" cy="6049962"/>
          </a:xfr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শিখন ফল 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এ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পাঠে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শিক্ষার্থীরা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—</a:t>
            </a:r>
            <a:endParaRPr lang="en-US" sz="1600" b="1" dirty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আখলাকে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হামিদার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পরিচিতি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বলতে পারবে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আখলাকে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হামিদার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গুরুত্ব বর্ণনা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করতে পারবে ।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37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185920" y="310661"/>
            <a:ext cx="4451642" cy="674077"/>
          </a:xfr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bn-BD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আখলাকের পরিচিতি  </a:t>
            </a:r>
            <a:endParaRPr lang="en-US" sz="4400" b="1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08591" y="1198099"/>
            <a:ext cx="7499643" cy="15696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আখলাক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’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অর্থ চরিত্র ,স্বভাব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একবচনে খুলুকুন ।</a:t>
            </a: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হামিদা শব্দের অর্থ প্রশংসনীয় ।</a:t>
            </a: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অতএব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অর্থ প্র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শ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ংসনীয় 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চরিত্র </a:t>
            </a:r>
          </a:p>
        </p:txBody>
      </p:sp>
      <p:sp>
        <p:nvSpPr>
          <p:cNvPr id="4" name="Rectangle 3"/>
          <p:cNvSpPr/>
          <p:nvPr/>
        </p:nvSpPr>
        <p:spPr>
          <a:xfrm>
            <a:off x="1500553" y="5258192"/>
            <a:ext cx="88673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যে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সব স্বভাব বা চরিত্র সমাজে প্রশংসনীয় ও সমাদৃত এবং তা আল্লাহ ও রাসুল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সঃ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এর নিকট গ্রহণীয় তাকে আখলাকে হামিদা বলে 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54" y="3023097"/>
            <a:ext cx="2022366" cy="20686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C:\Users\ctg\Pictures\ইসলামি কালিওগ্রাফি\52d5067041712b2bcbe5ba1428b4c6e5-ONLINE_ISHURDI-PIC-SCHOOL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67756" y="3054759"/>
            <a:ext cx="3620306" cy="203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tg\Pictures\ইসলামি কালিওগ্রাফি\15317943_434122356976477_3822049260039148035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7792" y="3036668"/>
            <a:ext cx="1620129" cy="216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11418" y="2611288"/>
            <a:ext cx="1500732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পরিভাষায়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7237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707204" y="4262204"/>
            <a:ext cx="6734605" cy="1480781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আখলাকে হামিদার সাতটি উদহারণ খাতায় লিখ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4175760" y="314301"/>
            <a:ext cx="3977640" cy="605800"/>
          </a:xfrm>
          <a:prstGeom prst="flowChartTerminator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2" descr="C:\Users\Computer City\Pictures\New folder (7)\20180407_12213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43" t="8481" r="6824" b="8481"/>
          <a:stretch/>
        </p:blipFill>
        <p:spPr bwMode="auto">
          <a:xfrm>
            <a:off x="8775466" y="2774075"/>
            <a:ext cx="3142215" cy="29689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49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3" name="push.wav"/>
          </p:stSnd>
        </p:sndAc>
      </p:transition>
    </mc:Choice>
    <mc:Fallback xmlns="">
      <p:transition spd="slow">
        <p:dissolve/>
        <p:sndAc>
          <p:stSnd>
            <p:snd r:embed="rId9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64001" y="289560"/>
            <a:ext cx="39837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আখলাকে হামিদার গুরুত্ব</a:t>
            </a:r>
            <a:endParaRPr lang="en-US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239150" y="1220764"/>
            <a:ext cx="561301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আখলাখে হামিদা মানুষের জীবনে খুবই প্রয়োজন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1747" y="2360246"/>
            <a:ext cx="5026856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সুন্দর আচরণের মাধ্যমে মানুষে মানুষের মধ্যে বন্দুত্ব  তৈরী হয়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5139" y="4723621"/>
            <a:ext cx="4703298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সূসম্পর্ক ও সুহার্দভাব বজায় থাকে 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655" y="1588962"/>
            <a:ext cx="2909668" cy="20428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964" y="1570006"/>
            <a:ext cx="1407941" cy="2087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088" y="3779280"/>
            <a:ext cx="3156988" cy="2371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434" y="3750928"/>
            <a:ext cx="3299558" cy="2354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317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95188" y="233289"/>
            <a:ext cx="39837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আখলাকে হামিদার গুরুত্ব</a:t>
            </a:r>
            <a:endParaRPr lang="en-US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558020" y="1881945"/>
            <a:ext cx="4182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পারস্পরিক লেনদেন সহজতর হয় 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7682" y="4442266"/>
            <a:ext cx="35497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জীবন হয়ে উঠে মধুময়  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ctg\Pictures\27849_res-415x2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900" y="1153549"/>
            <a:ext cx="3632434" cy="227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ctg\Pictures\16266150_1206336996128243_8083061649100089682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758" y="3558302"/>
            <a:ext cx="2360953" cy="242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ctg\Pictures\30742270_509393689456538_8393318943468552192_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09"/>
          <a:stretch/>
        </p:blipFill>
        <p:spPr bwMode="auto">
          <a:xfrm>
            <a:off x="4914312" y="3601330"/>
            <a:ext cx="4201551" cy="230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16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2898</TotalTime>
  <Words>379</Words>
  <Application>Microsoft Office PowerPoint</Application>
  <PresentationFormat>Custom</PresentationFormat>
  <Paragraphs>79</Paragraphs>
  <Slides>17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ctg</cp:lastModifiedBy>
  <cp:revision>391</cp:revision>
  <dcterms:created xsi:type="dcterms:W3CDTF">2013-12-14T06:41:16Z</dcterms:created>
  <dcterms:modified xsi:type="dcterms:W3CDTF">2019-04-29T05:15:05Z</dcterms:modified>
</cp:coreProperties>
</file>